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05" r:id="rId3"/>
    <p:sldMasterId id="2147483706" r:id="rId4"/>
    <p:sldMasterId id="214748370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10282225" cx="1828005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1333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10350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1949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863849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1" lvl="4" marL="3778248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692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56070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652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7435849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b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would be the introduction slide of the topic that you are covering in this subsection.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this slide plays, you could talk about the main aim that we’d be covering in this video.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slide, like mentioned is to summarize the various videos we have seen in this section. This gives the viewers a sense of achievement that they have covered exactly what they were looking for.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Here the name of the next section needs to be mentioned. The narration as you guessed it would be just letting the viewer know what we’d be taking over next! ☺</a:t>
            </a:r>
          </a:p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and Subsection Title">
    <p:bg>
      <p:bgPr>
        <a:solidFill>
          <a:srgbClr val="F3702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80711" y="3636865"/>
            <a:ext cx="16437063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80711" y="5575679"/>
            <a:ext cx="16437063" cy="86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/>
        </p:nvSpPr>
        <p:spPr>
          <a:xfrm flipH="1" rot="10800000">
            <a:off x="0" y="0"/>
            <a:ext cx="18280063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Shape 48"/>
          <p:cNvSpPr/>
          <p:nvPr/>
        </p:nvSpPr>
        <p:spPr>
          <a:xfrm flipH="1" rot="10800000">
            <a:off x="0" y="9241171"/>
            <a:ext cx="18280063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114251" y="9389302"/>
            <a:ext cx="16756724" cy="892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Assembly)">
    <p:bg>
      <p:bgPr>
        <a:solidFill>
          <a:srgbClr val="3E5DAA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Classic)">
    <p:bg>
      <p:bgPr>
        <a:solidFill>
          <a:srgbClr val="F3702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Ruby)">
    <p:bg>
      <p:bgPr>
        <a:solidFill>
          <a:srgbClr val="EE2D4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Field)">
    <p:bg>
      <p:bgPr>
        <a:solidFill>
          <a:srgbClr val="00A349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Evolve)">
    <p:bg>
      <p:bgPr>
        <a:solidFill>
          <a:srgbClr val="29BEC6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Hack)">
    <p:bg>
      <p:bgPr>
        <a:solidFill>
          <a:srgbClr val="4C3896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Sprint)">
    <p:bg>
      <p:bgPr>
        <a:solidFill>
          <a:srgbClr val="BE1A8C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and Subsection Title">
    <p:bg>
      <p:bgPr>
        <a:solidFill>
          <a:srgbClr val="F3702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780711" y="3636865"/>
            <a:ext cx="16437000" cy="18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780711" y="5575679"/>
            <a:ext cx="16437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 flipH="1" rot="10800000">
            <a:off x="0" y="1312192"/>
            <a:ext cx="18280063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Shape 14"/>
          <p:cNvSpPr/>
          <p:nvPr/>
        </p:nvSpPr>
        <p:spPr>
          <a:xfrm>
            <a:off x="0" y="1312094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Shape 15"/>
          <p:cNvSpPr txBox="1"/>
          <p:nvPr>
            <p:ph type="title"/>
          </p:nvPr>
        </p:nvSpPr>
        <p:spPr>
          <a:xfrm>
            <a:off x="196414" y="32685"/>
            <a:ext cx="17645539" cy="120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0"/>
              <a:buFont typeface="Calibri"/>
              <a:buNone/>
              <a:defRPr b="0" i="0" sz="39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 flipH="1" rot="10800000">
            <a:off x="0" y="1312238"/>
            <a:ext cx="18280200" cy="89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0" y="1312094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Shape 68"/>
          <p:cNvSpPr txBox="1"/>
          <p:nvPr>
            <p:ph type="title"/>
          </p:nvPr>
        </p:nvSpPr>
        <p:spPr>
          <a:xfrm>
            <a:off x="196414" y="32685"/>
            <a:ext cx="17645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49"/>
              <a:buFont typeface="Calibri"/>
              <a:buNone/>
              <a:defRPr b="0" i="0" sz="39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 flipH="1" rot="10800000">
            <a:off x="0" y="3370539"/>
            <a:ext cx="18280200" cy="691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0" y="3370440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Shape 72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943390" y="3836375"/>
            <a:ext cx="79962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9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7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7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2" type="body"/>
          </p:nvPr>
        </p:nvSpPr>
        <p:spPr>
          <a:xfrm>
            <a:off x="9384425" y="3836375"/>
            <a:ext cx="79962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9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7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7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/>
        </p:nvSpPr>
        <p:spPr>
          <a:xfrm flipH="1" rot="10800000">
            <a:off x="0" y="3370539"/>
            <a:ext cx="18280200" cy="691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Shape 77"/>
          <p:cNvSpPr/>
          <p:nvPr/>
        </p:nvSpPr>
        <p:spPr>
          <a:xfrm>
            <a:off x="0" y="3370440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Shape 78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943390" y="3836374"/>
            <a:ext cx="164370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9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980075" y="976049"/>
            <a:ext cx="16061100" cy="81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7"/>
              <a:buFont typeface="Calibri"/>
              <a:buNone/>
              <a:defRPr b="0" i="0" sz="119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921500" y="2495444"/>
            <a:ext cx="16437000" cy="39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99953"/>
              <a:buFont typeface="Calibri"/>
              <a:buNone/>
              <a:defRPr b="0" i="0" sz="2398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89415" y="6544819"/>
            <a:ext cx="11901300" cy="26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100000"/>
              <a:buFont typeface="Calibri"/>
              <a:buNone/>
              <a:defRPr b="0" i="0" sz="1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/>
        </p:nvSpPr>
        <p:spPr>
          <a:xfrm flipH="1" rot="10800000">
            <a:off x="6550356" y="88"/>
            <a:ext cx="117297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Shape 87"/>
          <p:cNvSpPr/>
          <p:nvPr/>
        </p:nvSpPr>
        <p:spPr>
          <a:xfrm rot="-5400000">
            <a:off x="1517856" y="5032538"/>
            <a:ext cx="10282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 txBox="1"/>
          <p:nvPr>
            <p:ph type="title"/>
          </p:nvPr>
        </p:nvSpPr>
        <p:spPr>
          <a:xfrm>
            <a:off x="451958" y="715270"/>
            <a:ext cx="5613600" cy="19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47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451954" y="2930244"/>
            <a:ext cx="5613600" cy="6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lit Summar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 flipH="1">
            <a:off x="-68" y="0"/>
            <a:ext cx="91401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/>
          <p:nvPr/>
        </p:nvSpPr>
        <p:spPr>
          <a:xfrm rot="5400000">
            <a:off x="3891283" y="5033100"/>
            <a:ext cx="102810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/>
          <p:nvPr>
            <p:ph type="title"/>
          </p:nvPr>
        </p:nvSpPr>
        <p:spPr>
          <a:xfrm>
            <a:off x="530769" y="2465208"/>
            <a:ext cx="8086800" cy="29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52"/>
              <a:buFont typeface="Calibri"/>
              <a:buNone/>
              <a:defRPr b="0" i="0" sz="8396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" type="subTitle"/>
          </p:nvPr>
        </p:nvSpPr>
        <p:spPr>
          <a:xfrm>
            <a:off x="530769" y="5556360"/>
            <a:ext cx="8086800" cy="24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2" type="body"/>
          </p:nvPr>
        </p:nvSpPr>
        <p:spPr>
          <a:xfrm>
            <a:off x="9874713" y="1447731"/>
            <a:ext cx="7670700" cy="73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Course Title and Author Name">
    <p:bg>
      <p:bgPr>
        <a:solidFill>
          <a:srgbClr val="F3702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ctrTitle"/>
          </p:nvPr>
        </p:nvSpPr>
        <p:spPr>
          <a:xfrm>
            <a:off x="780711" y="3636865"/>
            <a:ext cx="16437000" cy="18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" type="subTitle"/>
          </p:nvPr>
        </p:nvSpPr>
        <p:spPr>
          <a:xfrm>
            <a:off x="780711" y="5575679"/>
            <a:ext cx="16437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/>
        </p:nvSpPr>
        <p:spPr>
          <a:xfrm flipH="1" rot="10800000">
            <a:off x="0" y="-148"/>
            <a:ext cx="18280200" cy="938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Shape 101"/>
          <p:cNvSpPr/>
          <p:nvPr/>
        </p:nvSpPr>
        <p:spPr>
          <a:xfrm flipH="1" rot="10800000">
            <a:off x="0" y="9241102"/>
            <a:ext cx="18280200" cy="148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114251" y="9389302"/>
            <a:ext cx="167568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Shape 19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943390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2" type="body"/>
          </p:nvPr>
        </p:nvSpPr>
        <p:spPr>
          <a:xfrm>
            <a:off x="9384425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8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Assembly)">
    <p:bg>
      <p:bgPr>
        <a:solidFill>
          <a:srgbClr val="3E5DAA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Classic)">
    <p:bg>
      <p:bgPr>
        <a:solidFill>
          <a:srgbClr val="F3702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Ruby)">
    <p:bg>
      <p:bgPr>
        <a:solidFill>
          <a:srgbClr val="EE2D4A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Field)">
    <p:bg>
      <p:bgPr>
        <a:solidFill>
          <a:srgbClr val="00A349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Evolve)">
    <p:bg>
      <p:bgPr>
        <a:solidFill>
          <a:srgbClr val="29BEC6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Hack)">
    <p:bg>
      <p:bgPr>
        <a:solidFill>
          <a:srgbClr val="4C3896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Sprint)">
    <p:bg>
      <p:bgPr>
        <a:solidFill>
          <a:srgbClr val="BE1A8C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and Subsection Titl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ctrTitle"/>
          </p:nvPr>
        </p:nvSpPr>
        <p:spPr>
          <a:xfrm>
            <a:off x="780711" y="3636865"/>
            <a:ext cx="16437000" cy="18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" type="subTitle"/>
          </p:nvPr>
        </p:nvSpPr>
        <p:spPr>
          <a:xfrm>
            <a:off x="780711" y="5575679"/>
            <a:ext cx="16437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18" name="Shape 1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Course Title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780711" y="5605055"/>
            <a:ext cx="16437000" cy="114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60"/>
              <a:buFont typeface="Calibri"/>
              <a:buNone/>
              <a:defRPr b="0" i="0" sz="51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Packt-Logo-white.png" id="121" name="Shape 1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5403" y="2954094"/>
            <a:ext cx="6728042" cy="3231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tandalone Introduction or Summar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921500" y="4128788"/>
            <a:ext cx="16437000" cy="20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2"/>
              <a:buFont typeface="Calibri"/>
              <a:buNone/>
              <a:defRPr b="0" i="0" sz="83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2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white.png" id="124" name="Shape 1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hape 24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Shape 25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 flipH="1" rot="10800000">
            <a:off x="0" y="3370539"/>
            <a:ext cx="18280200" cy="691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0" y="3370440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Shape 128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943390" y="3836374"/>
            <a:ext cx="164370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9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130" name="Shape 1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 flipH="1" rot="10800000">
            <a:off x="0" y="3370539"/>
            <a:ext cx="18280200" cy="691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0" y="3370440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Shape 134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943390" y="3836375"/>
            <a:ext cx="79962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9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7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7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2" type="body"/>
          </p:nvPr>
        </p:nvSpPr>
        <p:spPr>
          <a:xfrm>
            <a:off x="9384425" y="3836375"/>
            <a:ext cx="79962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9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44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8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7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99957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137" name="Shape 1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/>
        </p:nvSpPr>
        <p:spPr>
          <a:xfrm flipH="1" rot="10800000">
            <a:off x="0" y="1312238"/>
            <a:ext cx="18280200" cy="89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0" y="1312094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Shape 141"/>
          <p:cNvSpPr txBox="1"/>
          <p:nvPr>
            <p:ph type="title"/>
          </p:nvPr>
        </p:nvSpPr>
        <p:spPr>
          <a:xfrm>
            <a:off x="196414" y="32685"/>
            <a:ext cx="17645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49"/>
              <a:buFont typeface="Calibri"/>
              <a:buNone/>
              <a:defRPr b="0" i="0" sz="39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44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beacon.png" id="142" name="Shape 1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/>
        </p:nvSpPr>
        <p:spPr>
          <a:xfrm flipH="1" rot="10800000">
            <a:off x="6550356" y="88"/>
            <a:ext cx="117297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Shape 145"/>
          <p:cNvSpPr/>
          <p:nvPr/>
        </p:nvSpPr>
        <p:spPr>
          <a:xfrm rot="-5400000">
            <a:off x="1517856" y="5032538"/>
            <a:ext cx="10282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Shape 146"/>
          <p:cNvSpPr txBox="1"/>
          <p:nvPr>
            <p:ph type="title"/>
          </p:nvPr>
        </p:nvSpPr>
        <p:spPr>
          <a:xfrm>
            <a:off x="451958" y="715270"/>
            <a:ext cx="5613600" cy="19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47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451954" y="2930244"/>
            <a:ext cx="5613600" cy="6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7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148" name="Shape 1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980075" y="976049"/>
            <a:ext cx="16061100" cy="81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7"/>
              <a:buFont typeface="Calibri"/>
              <a:buNone/>
              <a:defRPr b="0" i="0" sz="119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7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white.png" id="151" name="Shape 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lit Summary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/>
        </p:nvSpPr>
        <p:spPr>
          <a:xfrm flipH="1">
            <a:off x="-68" y="0"/>
            <a:ext cx="91401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Shape 154"/>
          <p:cNvSpPr/>
          <p:nvPr/>
        </p:nvSpPr>
        <p:spPr>
          <a:xfrm rot="5400000">
            <a:off x="3891283" y="5033100"/>
            <a:ext cx="102810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Shape 155"/>
          <p:cNvSpPr txBox="1"/>
          <p:nvPr>
            <p:ph type="title"/>
          </p:nvPr>
        </p:nvSpPr>
        <p:spPr>
          <a:xfrm>
            <a:off x="530769" y="2465208"/>
            <a:ext cx="8086800" cy="29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52"/>
              <a:buFont typeface="Calibri"/>
              <a:buNone/>
              <a:defRPr b="0" i="0" sz="8396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" type="subTitle"/>
          </p:nvPr>
        </p:nvSpPr>
        <p:spPr>
          <a:xfrm>
            <a:off x="530769" y="5556360"/>
            <a:ext cx="8086800" cy="24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Shape 157"/>
          <p:cNvSpPr txBox="1"/>
          <p:nvPr>
            <p:ph idx="2" type="body"/>
          </p:nvPr>
        </p:nvSpPr>
        <p:spPr>
          <a:xfrm>
            <a:off x="9874713" y="1447731"/>
            <a:ext cx="7670700" cy="73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58" name="Shape 1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Author Profi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/>
        </p:nvSpPr>
        <p:spPr>
          <a:xfrm flipH="1">
            <a:off x="-68" y="0"/>
            <a:ext cx="91401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Shape 161"/>
          <p:cNvSpPr/>
          <p:nvPr/>
        </p:nvSpPr>
        <p:spPr>
          <a:xfrm rot="5400000">
            <a:off x="3891283" y="5033100"/>
            <a:ext cx="102810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Shape 162"/>
          <p:cNvSpPr txBox="1"/>
          <p:nvPr>
            <p:ph type="title"/>
          </p:nvPr>
        </p:nvSpPr>
        <p:spPr>
          <a:xfrm>
            <a:off x="530769" y="6772113"/>
            <a:ext cx="8086800" cy="29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ct val="99958"/>
              <a:buFont typeface="Calibri"/>
              <a:buNone/>
              <a:defRPr b="0" i="0" sz="4798" u="none" cap="none" strike="noStrike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9874713" y="1447731"/>
            <a:ext cx="7670700" cy="73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64" name="Shape 1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rporate headshot of a man" id="165" name="Shape 1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4116" y="1835103"/>
            <a:ext cx="4580100" cy="4580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/>
        </p:nvSpPr>
        <p:spPr>
          <a:xfrm flipH="1" rot="10800000">
            <a:off x="0" y="-148"/>
            <a:ext cx="18280200" cy="938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Shape 168"/>
          <p:cNvSpPr/>
          <p:nvPr/>
        </p:nvSpPr>
        <p:spPr>
          <a:xfrm flipH="1" rot="10800000">
            <a:off x="0" y="9241102"/>
            <a:ext cx="18280200" cy="148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114251" y="9389302"/>
            <a:ext cx="167568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921500" y="2495444"/>
            <a:ext cx="16437000" cy="39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99953"/>
              <a:buFont typeface="Calibri"/>
              <a:buNone/>
              <a:defRPr b="0" i="0" sz="2398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3189415" y="6544819"/>
            <a:ext cx="11901300" cy="26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100000"/>
              <a:buFont typeface="Calibri"/>
              <a:buNone/>
              <a:defRPr b="0" i="0" sz="1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73" name="Shape 1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75" name="Shape 1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980075" y="976049"/>
            <a:ext cx="16061026" cy="81778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119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End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idx="1" type="body"/>
          </p:nvPr>
        </p:nvSpPr>
        <p:spPr>
          <a:xfrm>
            <a:off x="9136133" y="1128977"/>
            <a:ext cx="8208600" cy="80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Calibri"/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99963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Packt-Logo-white.png" id="178" name="Shape 1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5403" y="3525180"/>
            <a:ext cx="6728042" cy="3231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Assembly)">
    <p:bg>
      <p:bgPr>
        <a:solidFill>
          <a:srgbClr val="3E5DAA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80" name="Shape 1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Classic)">
    <p:bg>
      <p:bgPr>
        <a:solidFill>
          <a:srgbClr val="333333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82" name="Shape 1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Ruby)">
    <p:bg>
      <p:bgPr>
        <a:solidFill>
          <a:srgbClr val="EE2D4A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84" name="Shape 1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Field)">
    <p:bg>
      <p:bgPr>
        <a:solidFill>
          <a:srgbClr val="00A349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86" name="Shape 1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Evolve)">
    <p:bg>
      <p:bgPr>
        <a:solidFill>
          <a:srgbClr val="29BEC6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88" name="Shape 1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Hack)">
    <p:bg>
      <p:bgPr>
        <a:solidFill>
          <a:srgbClr val="4C3896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90" name="Shape 1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(Sprint)">
    <p:bg>
      <p:bgPr>
        <a:solidFill>
          <a:srgbClr val="BE1A8C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92" name="Shape 1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1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921500" y="2495444"/>
            <a:ext cx="16437063" cy="392518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99953"/>
              <a:buFont typeface="Calibri"/>
              <a:buNone/>
              <a:defRPr b="0" i="0" sz="2398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3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89415" y="6544819"/>
            <a:ext cx="11901233" cy="2600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100000"/>
              <a:buFont typeface="Calibri"/>
              <a:buNone/>
              <a:defRPr b="0" i="0" sz="1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3F3F3"/>
              </a:buClr>
              <a:buSzPct val="99964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/>
        </p:nvSpPr>
        <p:spPr>
          <a:xfrm flipH="1" rot="10800000">
            <a:off x="6550356" y="50"/>
            <a:ext cx="11729707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Shape 34"/>
          <p:cNvSpPr/>
          <p:nvPr/>
        </p:nvSpPr>
        <p:spPr>
          <a:xfrm rot="-5400000">
            <a:off x="1517790" y="5032566"/>
            <a:ext cx="10282238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Shape 35"/>
          <p:cNvSpPr txBox="1"/>
          <p:nvPr>
            <p:ph type="title"/>
          </p:nvPr>
        </p:nvSpPr>
        <p:spPr>
          <a:xfrm>
            <a:off x="451958" y="715270"/>
            <a:ext cx="5613563" cy="190591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47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451954" y="2930244"/>
            <a:ext cx="5613563" cy="63240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8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lit Summar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0" y="0"/>
            <a:ext cx="9140032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Shape 39"/>
          <p:cNvSpPr/>
          <p:nvPr/>
        </p:nvSpPr>
        <p:spPr>
          <a:xfrm rot="5400000">
            <a:off x="3891310" y="5033166"/>
            <a:ext cx="10281039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35528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Shape 40"/>
          <p:cNvSpPr txBox="1"/>
          <p:nvPr>
            <p:ph type="title"/>
          </p:nvPr>
        </p:nvSpPr>
        <p:spPr>
          <a:xfrm>
            <a:off x="530769" y="2465208"/>
            <a:ext cx="8086889" cy="296322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52"/>
              <a:buFont typeface="Calibri"/>
              <a:buNone/>
              <a:defRPr b="0" i="0" sz="8396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buClr>
                <a:schemeClr val="dk2"/>
              </a:buClr>
              <a:buSzPct val="99952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530769" y="5556360"/>
            <a:ext cx="8086889" cy="24690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2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9874713" y="1447731"/>
            <a:ext cx="7670669" cy="73867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8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99964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Course Title and Author Name">
    <p:bg>
      <p:bgPr>
        <a:solidFill>
          <a:srgbClr val="F3702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ctrTitle"/>
          </p:nvPr>
        </p:nvSpPr>
        <p:spPr>
          <a:xfrm>
            <a:off x="780711" y="3636865"/>
            <a:ext cx="16437063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99958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780711" y="5575679"/>
            <a:ext cx="16437063" cy="86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47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5.xml"/><Relationship Id="rId6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54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3333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buChar char="●"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772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342772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342772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342772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772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42772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42772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42772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4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17039683" y="9386898"/>
            <a:ext cx="1096924" cy="786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26873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50"/>
              <a:buFont typeface="Roboto"/>
              <a:buNone/>
            </a:pPr>
            <a:fld id="{00000000-1234-1234-1234-123412341234}" type="slidenum">
              <a:rPr b="0" i="0" lang="en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33333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943390" y="3836374"/>
            <a:ext cx="164370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buChar char="●"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177673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177673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177673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177673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177673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177673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177673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177673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17039683" y="9386898"/>
            <a:ext cx="10968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26873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49"/>
              <a:buFont typeface="Roboto"/>
              <a:buNone/>
            </a:pPr>
            <a:fld id="{00000000-1234-1234-1234-123412341234}" type="slidenum">
              <a:rPr b="0" i="0" lang="en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702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943390" y="3836374"/>
            <a:ext cx="164370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buChar char="●"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177673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177673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177673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177673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177673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177673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●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177673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○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177673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99963"/>
              <a:buFont typeface="Calibri"/>
              <a:buChar char="■"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17039683" y="9386898"/>
            <a:ext cx="10968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126873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99949"/>
              <a:buFont typeface="Roboto"/>
              <a:buNone/>
            </a:pPr>
            <a:fld id="{00000000-1234-1234-1234-123412341234}" type="slidenum">
              <a:rPr b="0" i="0" lang="en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702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ctrTitle"/>
          </p:nvPr>
        </p:nvSpPr>
        <p:spPr>
          <a:xfrm>
            <a:off x="780954" y="3636866"/>
            <a:ext cx="16436587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182750" lIns="182750" rIns="182750" wrap="square" tIns="182750">
            <a:noAutofit/>
          </a:bodyPr>
          <a:lstStyle/>
          <a:p>
            <a:pPr indent="-60909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</a:pPr>
            <a:r>
              <a:rPr lang="en"/>
              <a:t>Testing the chatbot</a:t>
            </a:r>
          </a:p>
        </p:txBody>
      </p:sp>
      <p:sp>
        <p:nvSpPr>
          <p:cNvPr id="198" name="Shape 198"/>
          <p:cNvSpPr txBox="1"/>
          <p:nvPr>
            <p:ph idx="1" type="subTitle"/>
          </p:nvPr>
        </p:nvSpPr>
        <p:spPr>
          <a:xfrm>
            <a:off x="780711" y="5575679"/>
            <a:ext cx="16437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79144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</a:pPr>
            <a:r>
              <a:rPr b="0" i="0" lang="en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Video 3.</a:t>
            </a:r>
            <a:r>
              <a:rPr lang="en"/>
              <a:t>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200555" y="34902"/>
            <a:ext cx="17637370" cy="1204319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rIns="182675" wrap="square" tIns="182675">
            <a:noAutofit/>
          </a:bodyPr>
          <a:lstStyle/>
          <a:p>
            <a:pPr indent="-278764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886"/>
              <a:buFont typeface="Calibri"/>
              <a:buNone/>
            </a:pPr>
            <a:r>
              <a:rPr b="0" i="0" lang="en" sz="43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Video, we are going to take a look at…</a:t>
            </a:r>
          </a:p>
        </p:txBody>
      </p:sp>
      <p:sp>
        <p:nvSpPr>
          <p:cNvPr id="204" name="Shape 204"/>
          <p:cNvSpPr txBox="1"/>
          <p:nvPr>
            <p:ph idx="4294967295" type="body"/>
          </p:nvPr>
        </p:nvSpPr>
        <p:spPr>
          <a:xfrm>
            <a:off x="421357" y="1777588"/>
            <a:ext cx="17416766" cy="8039384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rIns="182675" wrap="square" tIns="182675">
            <a:noAutofit/>
          </a:bodyPr>
          <a:lstStyle/>
          <a:p>
            <a:pPr indent="-723083" lvl="0" marL="91358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23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Testing our chatbot</a:t>
            </a:r>
          </a:p>
          <a:p>
            <a:pPr indent="-723083" lvl="0" marL="913583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23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What is needed to get your chatbot approved</a:t>
            </a:r>
          </a:p>
          <a:p>
            <a:pPr indent="-735783" lvl="0" marL="913583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Summarizing the whole section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rIns="182675" wrap="square" tIns="182675">
            <a:noAutofit/>
          </a:bodyPr>
          <a:lstStyle/>
          <a:p>
            <a:pPr indent="-278764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886"/>
              <a:buFont typeface="Calibri"/>
              <a:buNone/>
            </a:pPr>
            <a:r>
              <a:rPr b="0" i="0" lang="en" sz="43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Video, we</a:t>
            </a:r>
            <a:r>
              <a:rPr lang="en" sz="4395"/>
              <a:t> have</a:t>
            </a:r>
            <a:r>
              <a:rPr b="0" i="0" lang="en" sz="43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...</a:t>
            </a:r>
          </a:p>
        </p:txBody>
      </p:sp>
      <p:sp>
        <p:nvSpPr>
          <p:cNvPr id="210" name="Shape 210"/>
          <p:cNvSpPr txBox="1"/>
          <p:nvPr>
            <p:ph idx="4294967295" type="body"/>
          </p:nvPr>
        </p:nvSpPr>
        <p:spPr>
          <a:xfrm>
            <a:off x="421357" y="1777588"/>
            <a:ext cx="17416800" cy="80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rIns="182675" wrap="square" tIns="182675">
            <a:noAutofit/>
          </a:bodyPr>
          <a:lstStyle/>
          <a:p>
            <a:pPr indent="-723083" lvl="0" marL="91358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24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Tested the chatbot </a:t>
            </a:r>
          </a:p>
          <a:p>
            <a:pPr indent="-723083" lvl="0" marL="91358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24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Reviewed the needed info to make your app open for the public</a:t>
            </a:r>
          </a:p>
          <a:p>
            <a:pPr indent="0" lv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196414" y="32685"/>
            <a:ext cx="17645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750" lIns="182750" rIns="182750" wrap="square" tIns="182750">
            <a:noAutofit/>
          </a:bodyPr>
          <a:lstStyle/>
          <a:p>
            <a:pPr indent="-279144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</a:pPr>
            <a:r>
              <a:rPr b="0" i="0" lang="en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Summary</a:t>
            </a:r>
          </a:p>
        </p:txBody>
      </p:sp>
      <p:sp>
        <p:nvSpPr>
          <p:cNvPr id="216" name="Shape 216"/>
          <p:cNvSpPr txBox="1"/>
          <p:nvPr>
            <p:ph idx="4294967295" type="body"/>
          </p:nvPr>
        </p:nvSpPr>
        <p:spPr>
          <a:xfrm>
            <a:off x="427650" y="1776425"/>
            <a:ext cx="16997100" cy="80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750" lIns="182750" rIns="182750" wrap="square" tIns="182750">
            <a:noAutofit/>
          </a:bodyPr>
          <a:lstStyle/>
          <a:p>
            <a:pPr indent="-723488" lvl="0" marL="91398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99949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Created a serverless messenger bot</a:t>
            </a:r>
          </a:p>
          <a:p>
            <a:pPr indent="-723488" lvl="0" marL="913988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49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The Jokebot will provide users with random jokes</a:t>
            </a:r>
          </a:p>
          <a:p>
            <a:pPr indent="-723488" lvl="0" marL="913988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49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Understood webhooks</a:t>
            </a:r>
          </a:p>
          <a:p>
            <a:pPr indent="-723488" lvl="0" marL="913988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ct val="99949"/>
              <a:buFont typeface="Calibri"/>
              <a:buChar char="●"/>
            </a:pPr>
            <a:r>
              <a:rPr lang="en" sz="3998">
                <a:solidFill>
                  <a:srgbClr val="434343"/>
                </a:solidFill>
              </a:rPr>
              <a:t>Submit the Messenger app for review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ctrTitle"/>
          </p:nvPr>
        </p:nvSpPr>
        <p:spPr>
          <a:xfrm>
            <a:off x="784582" y="3637519"/>
            <a:ext cx="16429500" cy="18654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675" lIns="182675" rIns="182675" wrap="square" tIns="182675">
            <a:noAutofit/>
          </a:bodyPr>
          <a:lstStyle/>
          <a:p>
            <a:pPr indent="-60909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8"/>
              <a:buFont typeface="Calibri"/>
              <a:buNone/>
            </a:pPr>
            <a:r>
              <a:rPr lang="en"/>
              <a:t>Creating a Slack bot</a:t>
            </a:r>
          </a:p>
        </p:txBody>
      </p:sp>
      <p:sp>
        <p:nvSpPr>
          <p:cNvPr id="222" name="Shape 222"/>
          <p:cNvSpPr txBox="1"/>
          <p:nvPr>
            <p:ph idx="1" type="subTitle"/>
          </p:nvPr>
        </p:nvSpPr>
        <p:spPr>
          <a:xfrm>
            <a:off x="784582" y="5575490"/>
            <a:ext cx="164295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rIns="182675" wrap="square" tIns="182675">
            <a:noAutofit/>
          </a:bodyPr>
          <a:lstStyle/>
          <a:p>
            <a:pPr indent="-279144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54"/>
              <a:buFont typeface="Calibri"/>
              <a:buNone/>
            </a:pPr>
            <a:r>
              <a:rPr b="0" i="0" lang="en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Next Section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